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6" r:id="rId2"/>
    <p:sldId id="328" r:id="rId3"/>
    <p:sldId id="330" r:id="rId4"/>
    <p:sldId id="331" r:id="rId5"/>
    <p:sldId id="332" r:id="rId6"/>
    <p:sldId id="333" r:id="rId7"/>
    <p:sldId id="33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6433" autoAdjust="0"/>
  </p:normalViewPr>
  <p:slideViewPr>
    <p:cSldViewPr>
      <p:cViewPr>
        <p:scale>
          <a:sx n="100" d="100"/>
          <a:sy n="100" d="100"/>
        </p:scale>
        <p:origin x="142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8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6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88"/>
            <a:ext cx="12199937" cy="6135011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ВЕТРА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41380" y="2963828"/>
            <a:ext cx="1790226" cy="779433"/>
            <a:chOff x="-1140157" y="7474624"/>
            <a:chExt cx="1790226" cy="779433"/>
          </a:xfrm>
        </p:grpSpPr>
        <p:sp>
          <p:nvSpPr>
            <p:cNvPr id="9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17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601758" y="710787"/>
            <a:ext cx="2974026" cy="3726325"/>
            <a:chOff x="9619879" y="2208403"/>
            <a:chExt cx="2974026" cy="3743622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9619879" y="2208403"/>
              <a:ext cx="2974026" cy="3743622"/>
              <a:chOff x="7765301" y="4457439"/>
              <a:chExt cx="2974026" cy="3743622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7765301" y="4457439"/>
                <a:ext cx="2974026" cy="3743622"/>
                <a:chOff x="6897578" y="4082211"/>
                <a:chExt cx="2644738" cy="2764039"/>
              </a:xfrm>
            </p:grpSpPr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" name="Группа 91"/>
                <p:cNvGrpSpPr/>
                <p:nvPr/>
              </p:nvGrpSpPr>
              <p:grpSpPr>
                <a:xfrm>
                  <a:off x="6897578" y="4082211"/>
                  <a:ext cx="2644738" cy="2764039"/>
                  <a:chOff x="9401428" y="1559479"/>
                  <a:chExt cx="3026400" cy="5253681"/>
                </a:xfrm>
              </p:grpSpPr>
              <p:grpSp>
                <p:nvGrpSpPr>
                  <p:cNvPr id="101" name="Группа 100"/>
                  <p:cNvGrpSpPr/>
                  <p:nvPr/>
                </p:nvGrpSpPr>
                <p:grpSpPr>
                  <a:xfrm>
                    <a:off x="9401428" y="1559479"/>
                    <a:ext cx="3026400" cy="5253681"/>
                    <a:chOff x="6759623" y="3727167"/>
                    <a:chExt cx="2464767" cy="3113013"/>
                  </a:xfrm>
                </p:grpSpPr>
                <p:sp>
                  <p:nvSpPr>
                    <p:cNvPr id="11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5547" y="567108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2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Полилиния 129"/>
                    <p:cNvSpPr/>
                    <p:nvPr/>
                  </p:nvSpPr>
                  <p:spPr>
                    <a:xfrm>
                      <a:off x="6881233" y="5740396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1" name="Прямоугольник 130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3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33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27897" y="465685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3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2" name="Скругленный прямоугольник 101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5606" y="5464351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94" name="TextBox 23"/>
                <p:cNvSpPr txBox="1"/>
                <p:nvPr/>
              </p:nvSpPr>
              <p:spPr>
                <a:xfrm>
                  <a:off x="7029503" y="547916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95" name="TextBox 23"/>
                <p:cNvSpPr txBox="1"/>
                <p:nvPr/>
              </p:nvSpPr>
              <p:spPr>
                <a:xfrm>
                  <a:off x="7041092" y="5647261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60885" y="5636800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141222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324516" cy="169054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3213273" y="1014295"/>
            <a:ext cx="1790226" cy="779433"/>
            <a:chOff x="-1140157" y="7474624"/>
            <a:chExt cx="1790226" cy="779433"/>
          </a:xfrm>
        </p:grpSpPr>
        <p:sp>
          <p:nvSpPr>
            <p:cNvPr id="172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158/59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4339/20365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7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1614814" y="1353823"/>
            <a:ext cx="1790226" cy="779433"/>
            <a:chOff x="-1140157" y="7474624"/>
            <a:chExt cx="1790226" cy="779433"/>
          </a:xfrm>
        </p:grpSpPr>
        <p:sp>
          <p:nvSpPr>
            <p:cNvPr id="17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Скругленный прямоугольник 181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83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5148173" y="2741580"/>
            <a:ext cx="1790226" cy="779433"/>
            <a:chOff x="-1140157" y="7474624"/>
            <a:chExt cx="1790226" cy="779433"/>
          </a:xfrm>
        </p:grpSpPr>
        <p:sp>
          <p:nvSpPr>
            <p:cNvPr id="15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261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Скругленный прямоугольник 16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6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4485667" y="1677027"/>
            <a:ext cx="1790226" cy="779433"/>
            <a:chOff x="-1140157" y="7474624"/>
            <a:chExt cx="1790226" cy="779433"/>
          </a:xfrm>
        </p:grpSpPr>
        <p:sp>
          <p:nvSpPr>
            <p:cNvPr id="165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Пелым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/10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495/3706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Скругленный прямоугольник 16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6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1515051" y="2184395"/>
            <a:ext cx="1790226" cy="779433"/>
            <a:chOff x="-1140157" y="7474624"/>
            <a:chExt cx="1790226" cy="779433"/>
          </a:xfrm>
        </p:grpSpPr>
        <p:sp>
          <p:nvSpPr>
            <p:cNvPr id="20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Серовский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1295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1231/101589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Скругленный прямоугольник 202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20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89"/>
            <a:ext cx="12212470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ИВДЕЛЬСКОГО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07066" y="2133629"/>
            <a:ext cx="2960061" cy="3743622"/>
            <a:chOff x="9619880" y="2208403"/>
            <a:chExt cx="2960061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0" y="2208403"/>
              <a:ext cx="2960061" cy="3743622"/>
              <a:chOff x="7765302" y="4457439"/>
              <a:chExt cx="2960061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2" y="4457439"/>
                <a:ext cx="2960061" cy="3743622"/>
                <a:chOff x="6897578" y="4082211"/>
                <a:chExt cx="2632319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8" y="4082211"/>
                  <a:ext cx="2632319" cy="2764039"/>
                  <a:chOff x="9401429" y="1559479"/>
                  <a:chExt cx="3012189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12189" cy="5253681"/>
                    <a:chOff x="6759623" y="3727167"/>
                    <a:chExt cx="2453193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39338" y="5502834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934999" y="5528178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6323" y="4474794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56785" y="5344936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35297" y="5366770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48154" y="5529744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6696" y="5505531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35" y="5006066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767408" y="2394834"/>
            <a:ext cx="1790226" cy="779433"/>
            <a:chOff x="-1140157" y="7474624"/>
            <a:chExt cx="1790226" cy="779433"/>
          </a:xfrm>
        </p:grpSpPr>
        <p:sp>
          <p:nvSpPr>
            <p:cNvPr id="4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158/59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4339/20365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18" y="4567064"/>
            <a:ext cx="374102" cy="2956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89584" y="4476894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239625" cy="6206448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ПЕЛЫМ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23701" y="2195014"/>
            <a:ext cx="2977428" cy="3743622"/>
            <a:chOff x="9619881" y="2208403"/>
            <a:chExt cx="2977428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1" y="2208403"/>
              <a:ext cx="2977428" cy="3743622"/>
              <a:chOff x="7765303" y="4457439"/>
              <a:chExt cx="2977428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3" y="4457439"/>
                <a:ext cx="2977428" cy="3743622"/>
                <a:chOff x="6897579" y="4082211"/>
                <a:chExt cx="2647763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9" y="4082211"/>
                  <a:ext cx="2647763" cy="2764039"/>
                  <a:chOff x="9401427" y="1559479"/>
                  <a:chExt cx="3029861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7" y="1559479"/>
                    <a:ext cx="3029861" cy="5253681"/>
                    <a:chOff x="6759623" y="3727167"/>
                    <a:chExt cx="2467586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19978" y="574859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81008" y="5805177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716" y="4457276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1676" y="5972921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8721" y="538860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12838" y="5396181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26848" y="55643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6697" y="5547292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5205" y="5022064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727848" y="1853777"/>
            <a:ext cx="1790226" cy="779433"/>
            <a:chOff x="-1140157" y="7474624"/>
            <a:chExt cx="1790226" cy="779433"/>
          </a:xfrm>
        </p:grpSpPr>
        <p:sp>
          <p:nvSpPr>
            <p:cNvPr id="4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Пелым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67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/10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495/3706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10" y="4404245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8"/>
            <a:ext cx="12199226" cy="6135011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СЕВЕРОУРАЛЬСКОГО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01759" y="2268915"/>
            <a:ext cx="2977428" cy="3743622"/>
            <a:chOff x="9619881" y="2208403"/>
            <a:chExt cx="2977428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1" y="2208403"/>
              <a:ext cx="2977428" cy="3743622"/>
              <a:chOff x="7765303" y="4457439"/>
              <a:chExt cx="2977428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3" y="4457439"/>
                <a:ext cx="2977428" cy="3743622"/>
                <a:chOff x="6897579" y="4082211"/>
                <a:chExt cx="2647763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9" y="4082211"/>
                  <a:ext cx="2647763" cy="2764039"/>
                  <a:chOff x="9401427" y="1559479"/>
                  <a:chExt cx="3029861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7" y="1559479"/>
                    <a:ext cx="3029861" cy="5253681"/>
                    <a:chOff x="6759623" y="3727167"/>
                    <a:chExt cx="2467586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4418" y="5727395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81576" y="579004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0716" y="4413831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31539" y="533036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7194" y="537671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08783" y="551499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900" y="5489544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058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115541" y="2375905"/>
            <a:ext cx="1790226" cy="779433"/>
            <a:chOff x="-1140157" y="7474624"/>
            <a:chExt cx="1790226" cy="779433"/>
          </a:xfrm>
        </p:grpSpPr>
        <p:sp>
          <p:nvSpPr>
            <p:cNvPr id="4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626/117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12" y="4404086"/>
            <a:ext cx="374102" cy="29566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22989"/>
            <a:ext cx="12199937" cy="612494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СЕРОВСКОГО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1727" y="2204145"/>
            <a:ext cx="2921469" cy="3743622"/>
            <a:chOff x="9619882" y="2208403"/>
            <a:chExt cx="2921469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82" y="2208403"/>
              <a:ext cx="2921469" cy="3743622"/>
              <a:chOff x="7765304" y="4457439"/>
              <a:chExt cx="2921469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4" y="4457439"/>
                <a:ext cx="2921469" cy="3743622"/>
                <a:chOff x="6897580" y="4082211"/>
                <a:chExt cx="2598000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80" y="4082211"/>
                  <a:ext cx="2598000" cy="2764039"/>
                  <a:chOff x="9401429" y="1559479"/>
                  <a:chExt cx="2972917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2972917" cy="5253681"/>
                    <a:chOff x="6759623" y="3727167"/>
                    <a:chExt cx="2421209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6330" y="5735621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5610" y="5791091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4339" y="4419990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6658" y="5349990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06658" y="5377614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25891" y="5512220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82216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12419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655840" y="2121748"/>
            <a:ext cx="1790226" cy="779433"/>
            <a:chOff x="-1140157" y="7474624"/>
            <a:chExt cx="1790226" cy="779433"/>
          </a:xfrm>
        </p:grpSpPr>
        <p:sp>
          <p:nvSpPr>
            <p:cNvPr id="4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Серовский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1295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/260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1231/101589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69" y="4336635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142802" y="421145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199916" cy="612494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7" y="2208403"/>
            <a:ext cx="2937359" cy="3743622"/>
            <a:chOff x="9619877" y="2208403"/>
            <a:chExt cx="2937359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7" y="2208403"/>
              <a:ext cx="2937359" cy="3743622"/>
              <a:chOff x="7765299" y="4457439"/>
              <a:chExt cx="2937359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299" y="4457439"/>
                <a:ext cx="2937359" cy="3743622"/>
                <a:chOff x="6897577" y="4082211"/>
                <a:chExt cx="2612131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12131" cy="2764039"/>
                  <a:chOff x="9401429" y="1559479"/>
                  <a:chExt cx="2989088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2989088" cy="5253681"/>
                    <a:chOff x="6759623" y="3727167"/>
                    <a:chExt cx="2434379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94758" y="5740617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79875" y="5783684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97509" y="4426682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24635" y="5350772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7021052" y="5377693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7032641" y="5507402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71821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835" y="4993583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1703512" y="2544945"/>
            <a:ext cx="1790226" cy="779433"/>
            <a:chOff x="-1140157" y="7474624"/>
            <a:chExt cx="1790226" cy="779433"/>
          </a:xfrm>
        </p:grpSpPr>
        <p:sp>
          <p:nvSpPr>
            <p:cNvPr id="4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390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24" y="4369743"/>
            <a:ext cx="374102" cy="29566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0142943" y="4279065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192000" cy="6124940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ГАРИНСКОГО ГО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619878" y="2208403"/>
            <a:ext cx="2952694" cy="3743622"/>
            <a:chOff x="9619878" y="2208403"/>
            <a:chExt cx="2952694" cy="3743622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9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8" name="Группа 97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103" name="Группа 102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1841370" cy="363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1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1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1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1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52435" y="4022487"/>
                      <a:ext cx="1309014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ru-RU" sz="1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ветер, порыв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м/с</a:t>
                      </a:r>
                    </a:p>
                  </p:txBody>
                </p:sp>
              </p:grpSp>
              <p:sp>
                <p:nvSpPr>
                  <p:cNvPr id="104" name="Скругленный прямоугольник 103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0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362179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100" name="TextBox 23"/>
                <p:cNvSpPr txBox="1"/>
                <p:nvPr/>
              </p:nvSpPr>
              <p:spPr>
                <a:xfrm>
                  <a:off x="6991196" y="5376988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101" name="TextBox 23"/>
                <p:cNvSpPr txBox="1"/>
                <p:nvPr/>
              </p:nvSpPr>
              <p:spPr>
                <a:xfrm>
                  <a:off x="6995296" y="5513448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483548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4213" y="2433794"/>
              <a:ext cx="2253087" cy="163859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3023961" y="2315393"/>
            <a:ext cx="1790226" cy="779433"/>
            <a:chOff x="-1140157" y="7474624"/>
            <a:chExt cx="1790226" cy="779433"/>
          </a:xfrm>
        </p:grpSpPr>
        <p:sp>
          <p:nvSpPr>
            <p:cNvPr id="40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Гаринский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261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/55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1971/3716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58" y="4351803"/>
            <a:ext cx="374102" cy="295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67691" y="4226623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подразделений </a:t>
            </a:r>
          </a:p>
          <a:p>
            <a:pPr algn="ctr">
              <a:defRPr/>
            </a:pP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ПСЧ</a:t>
            </a:r>
            <a:endParaRPr lang="ru-RU" alt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06.07.2023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Замараева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796</Words>
  <Application>Microsoft Office PowerPoint</Application>
  <PresentationFormat>Широкоэкранный</PresentationFormat>
  <Paragraphs>259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399</cp:revision>
  <dcterms:created xsi:type="dcterms:W3CDTF">2022-03-05T11:09:38Z</dcterms:created>
  <dcterms:modified xsi:type="dcterms:W3CDTF">2023-07-06T08:47:59Z</dcterms:modified>
</cp:coreProperties>
</file>